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4772" autoAdjust="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9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C0C88-E239-4A4E-B125-80283BBD8B97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431801"/>
            <a:ext cx="7988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Vocabulary Predictions </a:t>
            </a:r>
          </a:p>
          <a:p>
            <a:r>
              <a:rPr lang="en-US" dirty="0" smtClean="0"/>
              <a:t>	            					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852786"/>
          <a:ext cx="9143998" cy="24894393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802969"/>
                <a:gridCol w="1802969"/>
                <a:gridCol w="1802969"/>
                <a:gridCol w="1802969"/>
                <a:gridCol w="1932122"/>
              </a:tblGrid>
              <a:tr h="1119999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dirty="0" smtClean="0"/>
                        <a:t>goods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Products, industrials, 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products,</a:t>
                      </a:r>
                      <a:r>
                        <a:rPr lang="en-US" baseline="0" dirty="0" smtClean="0"/>
                        <a:t> in a country/company , produced and processed locally but not from other foreign nations.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0" u="none" dirty="0" smtClean="0">
                          <a:solidFill>
                            <a:srgbClr val="000000"/>
                          </a:solidFill>
                        </a:rPr>
                        <a:t>Products, things, you can exchange them, produced, resources,</a:t>
                      </a:r>
                      <a:r>
                        <a:rPr lang="en-US" b="0" u="none" baseline="0" dirty="0" smtClean="0">
                          <a:solidFill>
                            <a:srgbClr val="000000"/>
                          </a:solidFill>
                        </a:rPr>
                        <a:t> you make a product or obtain (goods, services and technologies)</a:t>
                      </a:r>
                      <a:endParaRPr lang="en-US" b="0" u="none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good is defined as a physical (tangible) product, capable</a:t>
                      </a:r>
                      <a:r>
                        <a:rPr lang="en-US" sz="18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being delivered to a purchaser and involves the transfer of ownership seller to costumer.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dirty="0" smtClean="0"/>
                        <a:t>exchange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Exchanging, giving in and out, exports</a:t>
                      </a:r>
                      <a:r>
                        <a:rPr lang="en-US" baseline="0" dirty="0" smtClean="0"/>
                        <a:t> and imports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trade of goods , between two or more nations.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Companies giving</a:t>
                      </a:r>
                      <a:r>
                        <a:rPr lang="en-US" baseline="0" dirty="0" smtClean="0"/>
                        <a:t> up negative product for better products in return/internationally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 of giving one thing and receiving another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The trading of one thing for another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dirty="0" smtClean="0"/>
                        <a:t>services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r>
                        <a:rPr lang="en-US" baseline="0" dirty="0" smtClean="0"/>
                        <a:t> always hear “goods and services”. Services a company offers, interests maybe?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Help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in a country ,</a:t>
                      </a:r>
                      <a:r>
                        <a:rPr lang="en-US" baseline="0" dirty="0" smtClean="0"/>
                        <a:t> mostly </a:t>
                      </a:r>
                      <a:r>
                        <a:rPr lang="en-US" dirty="0" smtClean="0"/>
                        <a:t> associations,</a:t>
                      </a:r>
                      <a:r>
                        <a:rPr lang="en-US" baseline="0" dirty="0" smtClean="0"/>
                        <a:t> and any other companies to insuring comfort for citizens( hotels, schools, retirement home)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Help</a:t>
                      </a:r>
                      <a:r>
                        <a:rPr lang="en-US" baseline="0" dirty="0" smtClean="0"/>
                        <a:t> in a country, mostly associations, and and other company insuring comfort foe citizens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Action of helping or doing work</a:t>
                      </a:r>
                      <a:r>
                        <a:rPr lang="en-US" baseline="0" dirty="0" smtClean="0"/>
                        <a:t> for someone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dirty="0" smtClean="0"/>
                        <a:t>market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a</a:t>
                      </a:r>
                      <a:r>
                        <a:rPr lang="en-US" baseline="0" dirty="0" smtClean="0"/>
                        <a:t> place where where goods are exchanged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Where people</a:t>
                      </a:r>
                      <a:r>
                        <a:rPr lang="en-US" baseline="0" dirty="0" smtClean="0"/>
                        <a:t> buy goods. And is anyplace where products are sold, or traded.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Any place where products are sold, invested,</a:t>
                      </a:r>
                      <a:r>
                        <a:rPr lang="en-US" baseline="0" dirty="0" smtClean="0"/>
                        <a:t> or traded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ways to use this term – a place to exchange</a:t>
                      </a:r>
                      <a:r>
                        <a:rPr lang="en-US" baseline="0" dirty="0" smtClean="0"/>
                        <a:t> goods and services (souk), exchange in a larger sense of country’s economy-the exchange of goods and services on a national level-third is global market is the interrelationship of all aspects of the market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 a phrase that people often use to mean an abstract situation of pure exchange , trade offs a balanced achieved or a global system of exchange relationships, but incompatible feature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A physical place where there is a reasonable expectations of finding both buyers and sellers or the same product or service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Places where individual, businesses, and other organizations  engage in buying and selling.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dirty="0" smtClean="0"/>
                        <a:t>price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amount of money </a:t>
                      </a:r>
                      <a:r>
                        <a:rPr lang="en-US" baseline="0" dirty="0" smtClean="0"/>
                        <a:t> required for a particular thing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 amount of money for a value of an</a:t>
                      </a:r>
                      <a:r>
                        <a:rPr lang="en-US" baseline="0" dirty="0" smtClean="0"/>
                        <a:t>y product.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 amount of</a:t>
                      </a:r>
                      <a:r>
                        <a:rPr lang="en-US" baseline="0" dirty="0" smtClean="0"/>
                        <a:t> money for a the value of any product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amount of money expected in payment for something. Price is</a:t>
                      </a:r>
                      <a:r>
                        <a:rPr lang="en-US" baseline="0" dirty="0" smtClean="0"/>
                        <a:t> decided by the value of something. Value is based on demand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355602"/>
          <a:ext cx="9144000" cy="9614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20785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204">
                <a:tc>
                  <a:txBody>
                    <a:bodyPr/>
                    <a:lstStyle/>
                    <a:p>
                      <a:r>
                        <a:rPr lang="en-US" dirty="0" smtClean="0"/>
                        <a:t>demand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Need</a:t>
                      </a:r>
                      <a:r>
                        <a:rPr lang="en-US" baseline="0" dirty="0" smtClean="0"/>
                        <a:t> of any products from a country, company, people and/or communities.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Something you want. need</a:t>
                      </a:r>
                      <a:r>
                        <a:rPr lang="en-US" baseline="0" dirty="0" smtClean="0"/>
                        <a:t> of any products from a country, company, people, or community. The products specifically wanted by a company or a citizen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desire or request</a:t>
                      </a:r>
                      <a:r>
                        <a:rPr lang="en-US" baseline="0" dirty="0" smtClean="0"/>
                        <a:t> for a certain good or service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204">
                <a:tc>
                  <a:txBody>
                    <a:bodyPr/>
                    <a:lstStyle/>
                    <a:p>
                      <a:r>
                        <a:rPr lang="en-US" dirty="0" smtClean="0"/>
                        <a:t>assumptions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Predictions?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 thing that is accepted as true or as certain to happen without any proof.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 you have guess of something that your not sure about.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Something</a:t>
                      </a:r>
                      <a:r>
                        <a:rPr lang="en-US" baseline="0" dirty="0" smtClean="0"/>
                        <a:t> you expect – without proof, something accepted as true without any real basis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204">
                <a:tc>
                  <a:txBody>
                    <a:bodyPr/>
                    <a:lstStyle/>
                    <a:p>
                      <a:r>
                        <a:rPr lang="en-US" dirty="0" smtClean="0"/>
                        <a:t>models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0" dirty="0" smtClean="0"/>
                        <a:t> smaller thing (structure, statistics, …) that shows how it will be in reality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Prototypes of any</a:t>
                      </a:r>
                      <a:r>
                        <a:rPr lang="en-US" baseline="0" dirty="0" smtClean="0"/>
                        <a:t> product, usually used for publicity, to insure trade.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Prototypes of any</a:t>
                      </a:r>
                      <a:r>
                        <a:rPr lang="en-US" baseline="0" dirty="0" smtClean="0"/>
                        <a:t> product usually used for publicity to insure trade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 imitation, a prototype, a blueprint to follow, an explanation of reality, a theory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An analytical tool</a:t>
                      </a:r>
                      <a:r>
                        <a:rPr lang="en-US" baseline="0" dirty="0" smtClean="0"/>
                        <a:t> that highlights some aspects of reality while ignoring others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571501"/>
          <a:ext cx="9144000" cy="75202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936588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7546">
                <a:tc>
                  <a:txBody>
                    <a:bodyPr/>
                    <a:lstStyle/>
                    <a:p>
                      <a:r>
                        <a:rPr lang="en-US" dirty="0" smtClean="0"/>
                        <a:t>expectations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Predictions on the outcome (opinions)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objective or what a company aims for.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objective or what a company aims for.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Strong belief that something will happen or be the case</a:t>
                      </a:r>
                      <a:r>
                        <a:rPr lang="en-US" baseline="0" dirty="0" smtClean="0"/>
                        <a:t> in the future. 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They can be based on truths or assumptions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7546">
                <a:tc>
                  <a:txBody>
                    <a:bodyPr/>
                    <a:lstStyle/>
                    <a:p>
                      <a:r>
                        <a:rPr lang="en-US" dirty="0" smtClean="0"/>
                        <a:t>income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amount of money a person or company gets (job, …)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 profit made from</a:t>
                      </a:r>
                      <a:r>
                        <a:rPr lang="en-US" baseline="0" dirty="0" smtClean="0"/>
                        <a:t> work or services in company, it can also include salaries.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Income</a:t>
                      </a:r>
                      <a:r>
                        <a:rPr lang="en-US" baseline="0" dirty="0" smtClean="0"/>
                        <a:t> is the profit made from work or services in a company, it can also include salaries.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Money received (on a regular basis) through work or investment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820">
                <a:tc>
                  <a:txBody>
                    <a:bodyPr/>
                    <a:lstStyle/>
                    <a:p>
                      <a:r>
                        <a:rPr lang="en-US" dirty="0" smtClean="0"/>
                        <a:t>tastes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Taste</a:t>
                      </a:r>
                      <a:r>
                        <a:rPr lang="en-US" baseline="0" dirty="0" smtClean="0"/>
                        <a:t> of a product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opinions per person about a product or a service. What people think of a certain company.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different people want and like.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0" dirty="0" smtClean="0"/>
                        <a:t> brief experience of something, conveying its basic character. What different people want.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731520"/>
          <a:ext cx="9144000" cy="9318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89102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126">
                <a:tc>
                  <a:txBody>
                    <a:bodyPr/>
                    <a:lstStyle/>
                    <a:p>
                      <a:r>
                        <a:rPr lang="en-US" dirty="0" smtClean="0"/>
                        <a:t>supply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Ex. ( a limited supply of books)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the huge amount of product for a county, such as foods, water, books, technologies and many other products useful in everyday’s life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stock</a:t>
                      </a:r>
                      <a:r>
                        <a:rPr lang="en-US" baseline="0" dirty="0" smtClean="0"/>
                        <a:t> of equipment for people or companies who need more of something.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make something available</a:t>
                      </a:r>
                      <a:r>
                        <a:rPr lang="en-US" baseline="0" dirty="0" smtClean="0"/>
                        <a:t>. A stock of/or resource that provides a necessary amount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126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Productiveness,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having</a:t>
                      </a:r>
                      <a:r>
                        <a:rPr lang="en-US" baseline="0" dirty="0" smtClean="0"/>
                        <a:t> a high-quality production in a country/company.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well something is working and its</a:t>
                      </a:r>
                      <a:r>
                        <a:rPr lang="en-US" baseline="0" dirty="0" smtClean="0"/>
                        <a:t> standards.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 state of quality of</a:t>
                      </a:r>
                      <a:r>
                        <a:rPr lang="en-US" baseline="0" dirty="0" smtClean="0"/>
                        <a:t> being efficient. 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126">
                <a:tc>
                  <a:txBody>
                    <a:bodyPr/>
                    <a:lstStyle/>
                    <a:p>
                      <a:r>
                        <a:rPr lang="en-US" dirty="0" smtClean="0"/>
                        <a:t>scarcity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Very low amount,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Opposite of efficiency, its</a:t>
                      </a:r>
                      <a:r>
                        <a:rPr lang="en-US" baseline="0" dirty="0" smtClean="0"/>
                        <a:t> insufficiency for demands of  foods. Lack of supply.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r>
                        <a:rPr lang="en-US" baseline="0" dirty="0" smtClean="0"/>
                        <a:t> people wan too much but there isn’t enough resources to give the citizens or companies what they want or need.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Insufficient for demand, lack of something, a few of something 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Resources</a:t>
                      </a:r>
                      <a:r>
                        <a:rPr lang="en-US" baseline="0" dirty="0" smtClean="0"/>
                        <a:t> are scarce to the extant that they are not sufficient to allow all goals to be accomplished at once.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533400"/>
          <a:ext cx="9144000" cy="8743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37084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505">
                <a:tc>
                  <a:txBody>
                    <a:bodyPr/>
                    <a:lstStyle/>
                    <a:p>
                      <a:r>
                        <a:rPr lang="en-US" dirty="0" smtClean="0"/>
                        <a:t>opportunity</a:t>
                      </a:r>
                      <a:r>
                        <a:rPr lang="en-US" baseline="0" dirty="0" smtClean="0"/>
                        <a:t> costs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Predicted cost</a:t>
                      </a:r>
                      <a:r>
                        <a:rPr lang="en-US" baseline="0" dirty="0" smtClean="0"/>
                        <a:t>s of a project, … (that didn’t start yet)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chances for</a:t>
                      </a:r>
                      <a:r>
                        <a:rPr lang="en-US" baseline="0" dirty="0" smtClean="0"/>
                        <a:t> companies to sell some valuable products.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This</a:t>
                      </a:r>
                      <a:r>
                        <a:rPr lang="en-US" baseline="0" dirty="0" smtClean="0"/>
                        <a:t> is the object that you don’t choose from a choice of multiple options.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loss of potential gain from other</a:t>
                      </a:r>
                      <a:r>
                        <a:rPr lang="en-US" baseline="0" dirty="0" smtClean="0"/>
                        <a:t> alternatives when one alternative is chosen.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The value of the best alternative that is foregone when a choice is made.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505">
                <a:tc>
                  <a:txBody>
                    <a:bodyPr/>
                    <a:lstStyle/>
                    <a:p>
                      <a:r>
                        <a:rPr lang="en-US" dirty="0" smtClean="0"/>
                        <a:t>trade</a:t>
                      </a:r>
                      <a:r>
                        <a:rPr lang="en-US" baseline="0" dirty="0" smtClean="0"/>
                        <a:t> offs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Balance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Exchange</a:t>
                      </a:r>
                      <a:r>
                        <a:rPr lang="en-US" baseline="0" dirty="0" smtClean="0"/>
                        <a:t> of goods/products based on agreements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 you</a:t>
                      </a:r>
                      <a:r>
                        <a:rPr lang="en-US" baseline="0" dirty="0" smtClean="0"/>
                        <a:t> trade something you don’t want anymore for something that you want with another firm or company.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balanced achieved two</a:t>
                      </a:r>
                      <a:r>
                        <a:rPr lang="en-US" baseline="0" dirty="0" smtClean="0"/>
                        <a:t> desirable but incompatible features; a compromise.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505">
                <a:tc>
                  <a:txBody>
                    <a:bodyPr/>
                    <a:lstStyle/>
                    <a:p>
                      <a:r>
                        <a:rPr lang="en-US" dirty="0" smtClean="0"/>
                        <a:t>well-being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 income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 valuable</a:t>
                      </a:r>
                      <a:r>
                        <a:rPr lang="en-US" baseline="0" dirty="0" smtClean="0"/>
                        <a:t> products that helps the company.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How</a:t>
                      </a:r>
                      <a:r>
                        <a:rPr lang="en-US" baseline="0" dirty="0" smtClean="0"/>
                        <a:t> well or good something is, and the state of it.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state of being comfortable, healthy, or happy</a:t>
                      </a:r>
                      <a:endParaRPr lang="en-US" u="none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520701"/>
          <a:ext cx="9144000" cy="65791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27733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855">
                <a:tc>
                  <a:txBody>
                    <a:bodyPr/>
                    <a:lstStyle/>
                    <a:p>
                      <a:r>
                        <a:rPr lang="en-US" dirty="0" smtClean="0"/>
                        <a:t>Economics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Economics! The world of economy, the whole world’s trading and corporations</a:t>
                      </a:r>
                      <a:r>
                        <a:rPr lang="en-US" baseline="0" dirty="0" smtClean="0"/>
                        <a:t> and </a:t>
                      </a:r>
                      <a:r>
                        <a:rPr lang="en-US" baseline="0" dirty="0" err="1" smtClean="0"/>
                        <a:t>companys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branch of knowledge, of trade in wealth, and mainly globalization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the branch of knowledge that studies the consumption, production, and transfer in wealth.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Branch</a:t>
                      </a:r>
                      <a:r>
                        <a:rPr lang="en-US" baseline="0" dirty="0" smtClean="0"/>
                        <a:t> of knowledge that examines the  production, consumption and transfer of wealth.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855">
                <a:tc>
                  <a:txBody>
                    <a:bodyPr/>
                    <a:lstStyle/>
                    <a:p>
                      <a:r>
                        <a:rPr lang="en-US" dirty="0" smtClean="0"/>
                        <a:t>ceteris</a:t>
                      </a:r>
                      <a:r>
                        <a:rPr lang="en-US" baseline="0" dirty="0" smtClean="0"/>
                        <a:t> paribus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</a:t>
                      </a:r>
                      <a:r>
                        <a:rPr lang="en-US" baseline="0" dirty="0" smtClean="0"/>
                        <a:t> animal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With other</a:t>
                      </a:r>
                      <a:r>
                        <a:rPr lang="en-US" u="none" baseline="0" dirty="0" smtClean="0"/>
                        <a:t> conditions remaining the same .</a:t>
                      </a:r>
                      <a:endParaRPr lang="en-US" u="non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</a:t>
                      </a:r>
                      <a:r>
                        <a:rPr lang="en-US" baseline="0" dirty="0" smtClean="0"/>
                        <a:t>n you are sure something is going to happen and make a bold statement about it.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 other conditions remaining the same</a:t>
                      </a:r>
                      <a:endParaRPr lang="en-US" u="non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855">
                <a:tc>
                  <a:txBody>
                    <a:bodyPr/>
                    <a:lstStyle/>
                    <a:p>
                      <a:r>
                        <a:rPr lang="en-US" dirty="0" smtClean="0"/>
                        <a:t>utility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value of a product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Useful, beneficial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use of an object and how well it can be used.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 state of being useful,</a:t>
                      </a:r>
                      <a:r>
                        <a:rPr lang="en-US" baseline="0" dirty="0" smtClean="0"/>
                        <a:t> profitable, or beneficial.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11362" y="188132"/>
          <a:ext cx="7490407" cy="5926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0407"/>
              </a:tblGrid>
              <a:tr h="5926158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A</a:t>
                      </a:r>
                      <a:r>
                        <a:rPr lang="en-US" baseline="0" dirty="0" smtClean="0"/>
                        <a:t> market is a mechanism that facilitates the exchange of specific scarce recourses amongst competing agents. 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There are two major types of markets:</a:t>
                      </a:r>
                    </a:p>
                    <a:p>
                      <a:r>
                        <a:rPr lang="en-US" baseline="0" dirty="0" smtClean="0"/>
                        <a:t>a) Goods  markets in which services and finished goods are exchanged and</a:t>
                      </a:r>
                    </a:p>
                    <a:p>
                      <a:r>
                        <a:rPr lang="en-US" baseline="0" dirty="0" smtClean="0"/>
                        <a:t>b) Factor markets in which factors of production, that is things used to produced other goods and services, are exchanged. 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A good is anything deemed desirable by the agents in the economy, e.g. soda, pizza, Porsche, water, a lack of pollution.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There are three major factors of production: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Land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baseline="0" dirty="0" smtClean="0"/>
                        <a:t>2. Labor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baseline="0" dirty="0" smtClean="0"/>
                        <a:t>3. Capital (money/finance)</a:t>
                      </a:r>
                    </a:p>
                    <a:p>
                      <a:pPr marL="342900" indent="-342900">
                        <a:buNone/>
                      </a:pPr>
                      <a:endParaRPr lang="en-US" baseline="0" dirty="0" smtClean="0"/>
                    </a:p>
                    <a:p>
                      <a:pPr marL="342900" indent="-342900">
                        <a:buNone/>
                      </a:pPr>
                      <a:endParaRPr lang="en-US" baseline="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8402</TotalTime>
  <Words>1354</Words>
  <Application>Microsoft Macintosh PowerPoint</Application>
  <PresentationFormat>On-screen Show (4:3)</PresentationFormat>
  <Paragraphs>164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Kaust</dc:creator>
  <cp:lastModifiedBy>KL100671</cp:lastModifiedBy>
  <cp:revision>9</cp:revision>
  <dcterms:created xsi:type="dcterms:W3CDTF">2010-01-15T11:55:47Z</dcterms:created>
  <dcterms:modified xsi:type="dcterms:W3CDTF">2010-01-17T15:12:26Z</dcterms:modified>
</cp:coreProperties>
</file>