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49" autoAdjust="0"/>
    <p:restoredTop sz="94700" autoAdjust="0"/>
  </p:normalViewPr>
  <p:slideViewPr>
    <p:cSldViewPr snapToObjects="1">
      <p:cViewPr varScale="1">
        <p:scale>
          <a:sx n="109" d="100"/>
          <a:sy n="109" d="100"/>
        </p:scale>
        <p:origin x="-8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6688-24BA-C345-9AA9-EF04E262155E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9BDEA50-53D4-BD46-9228-42295DF44E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6688-24BA-C345-9AA9-EF04E262155E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A50-53D4-BD46-9228-42295DF44E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6688-24BA-C345-9AA9-EF04E262155E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A50-53D4-BD46-9228-42295DF44E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6688-24BA-C345-9AA9-EF04E262155E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A50-53D4-BD46-9228-42295DF44E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6688-24BA-C345-9AA9-EF04E262155E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9BDEA50-53D4-BD46-9228-42295DF44E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6688-24BA-C345-9AA9-EF04E262155E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A50-53D4-BD46-9228-42295DF44E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6688-24BA-C345-9AA9-EF04E262155E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A50-53D4-BD46-9228-42295DF44E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6688-24BA-C345-9AA9-EF04E262155E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A50-53D4-BD46-9228-42295DF44E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6688-24BA-C345-9AA9-EF04E262155E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A50-53D4-BD46-9228-42295DF44E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6688-24BA-C345-9AA9-EF04E262155E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A50-53D4-BD46-9228-42295DF44E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6688-24BA-C345-9AA9-EF04E262155E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9BDEA50-53D4-BD46-9228-42295DF44E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9696688-24BA-C345-9AA9-EF04E262155E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9BDEA50-53D4-BD46-9228-42295DF44E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Saad Al-Shibani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dirty="0" smtClean="0">
                <a:latin typeface="Brush Script MT Italic"/>
                <a:cs typeface="Brush Script MT Italic"/>
              </a:rPr>
              <a:t>Differences between micro and macroeconomcis </a:t>
            </a:r>
            <a:endParaRPr lang="en-US" dirty="0">
              <a:latin typeface="Brush Script MT Italic"/>
              <a:cs typeface="Brush Script MT Ital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Microeconomics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Microeconomics: is the study of decisions that people and businesses make regarding allocation of resources and prices of goods and services. Ex. Fish Market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Macroeconomics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Macroeconomics on the other hand, is the study of the behavior of the economy as whole and not just specific companies;  entire industries and economies. Ex. Unemployment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/>
          <a:lstStyle/>
          <a:p>
            <a:r>
              <a:rPr lang="en-US" dirty="0" smtClean="0"/>
              <a:t>Few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990600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Some differences between microeconomics and macroeconomics.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905000"/>
          <a:ext cx="6096000" cy="4800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289560">
                <a:tc>
                  <a:txBody>
                    <a:bodyPr/>
                    <a:lstStyle/>
                    <a:p>
                      <a:r>
                        <a:rPr lang="en-US" dirty="0" smtClean="0"/>
                        <a:t>Micro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Macro</a:t>
                      </a:r>
                      <a:endParaRPr lang="en-US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r>
                        <a:rPr lang="en-US" dirty="0" smtClean="0"/>
                        <a:t>Microeconomics includes</a:t>
                      </a:r>
                      <a:r>
                        <a:rPr lang="en-US" baseline="0" dirty="0" smtClean="0"/>
                        <a:t> a certain project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Macroeconomics includes a whole country system, massive projects and </a:t>
                      </a:r>
                      <a:r>
                        <a:rPr lang="en-US" dirty="0" smtClean="0"/>
                        <a:t>presentations</a:t>
                      </a:r>
                      <a:endParaRPr lang="en-US" dirty="0"/>
                    </a:p>
                  </a:txBody>
                  <a:tcPr/>
                </a:tc>
              </a:tr>
              <a:tr h="1129284">
                <a:tc>
                  <a:txBody>
                    <a:bodyPr/>
                    <a:lstStyle/>
                    <a:p>
                      <a:r>
                        <a:rPr lang="en-US" dirty="0" smtClean="0"/>
                        <a:t>Takes a bottom-up</a:t>
                      </a:r>
                      <a:r>
                        <a:rPr lang="en-US" baseline="0" dirty="0" smtClean="0"/>
                        <a:t> approach of analyzing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Top-down</a:t>
                      </a:r>
                      <a:r>
                        <a:rPr lang="en-US" baseline="0" dirty="0" smtClean="0"/>
                        <a:t> approach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Questions keep</a:t>
                      </a:r>
                      <a:r>
                        <a:rPr lang="en-US" baseline="0" dirty="0" smtClean="0"/>
                        <a:t> changing but answers are always </a:t>
                      </a:r>
                      <a:r>
                        <a:rPr lang="en-US" baseline="0" dirty="0" smtClean="0"/>
                        <a:t>answered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Questions stay</a:t>
                      </a:r>
                      <a:r>
                        <a:rPr lang="en-US" baseline="0" dirty="0" smtClean="0"/>
                        <a:t> the same, but different </a:t>
                      </a:r>
                      <a:r>
                        <a:rPr lang="en-US" baseline="0" dirty="0" smtClean="0"/>
                        <a:t>answers</a:t>
                      </a:r>
                      <a:endParaRPr lang="en-US" dirty="0"/>
                    </a:p>
                  </a:txBody>
                  <a:tcPr/>
                </a:tc>
              </a:tr>
              <a:tr h="1522476">
                <a:tc>
                  <a:txBody>
                    <a:bodyPr/>
                    <a:lstStyle/>
                    <a:p>
                      <a:r>
                        <a:rPr lang="en-US" dirty="0" smtClean="0"/>
                        <a:t>Leads to understanding</a:t>
                      </a:r>
                      <a:r>
                        <a:rPr lang="en-US" baseline="0" dirty="0" smtClean="0"/>
                        <a:t> of the individual supply and </a:t>
                      </a:r>
                      <a:r>
                        <a:rPr lang="en-US" baseline="0" dirty="0" smtClean="0"/>
                        <a:t>demand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Inflation</a:t>
                      </a:r>
                      <a:r>
                        <a:rPr lang="en-US" baseline="0" dirty="0" smtClean="0"/>
                        <a:t> rate, unemployment, and interest rate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WikiAnswers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Economic vise president: </a:t>
            </a:r>
            <a:r>
              <a:rPr lang="en-US" dirty="0" err="1" smtClean="0"/>
              <a:t>Amin</a:t>
            </a:r>
            <a:r>
              <a:rPr lang="en-US" dirty="0" smtClean="0"/>
              <a:t> </a:t>
            </a:r>
            <a:r>
              <a:rPr lang="en-US" dirty="0" err="1" smtClean="0"/>
              <a:t>Alshibani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Shewell</a:t>
            </a:r>
            <a:r>
              <a:rPr lang="en-US" dirty="0" smtClean="0"/>
              <a:t> 22-48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Top-down, and bottom-up approach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By bottom</a:t>
            </a:r>
            <a:r>
              <a:rPr lang="en-US" dirty="0" smtClean="0"/>
              <a:t>-top </a:t>
            </a:r>
            <a:r>
              <a:rPr lang="en-US" dirty="0" smtClean="0"/>
              <a:t>approach, it means that you go from a mini business, from a few projects, into the top, with governments, massive companies, etc. And top-down is the opposite approach, is when you go from massive projects and presentations, into a mini project/presentation.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And these are some differences between micro and macroeconomics, hope you enjoyed it and learned something from it.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853</TotalTime>
  <Words>242</Words>
  <Application>Microsoft Macintosh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Differences between micro and macroeconomcis </vt:lpstr>
      <vt:lpstr>Microeconomics </vt:lpstr>
      <vt:lpstr>Macroeconomics </vt:lpstr>
      <vt:lpstr>Few differences</vt:lpstr>
      <vt:lpstr>Slide 5</vt:lpstr>
      <vt:lpstr>Top-down, and bottom-up approach </vt:lpstr>
      <vt:lpstr>The End 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Om Classical Economics </dc:title>
  <dc:creator>KAUST</dc:creator>
  <cp:lastModifiedBy>KAUST</cp:lastModifiedBy>
  <cp:revision>10</cp:revision>
  <dcterms:created xsi:type="dcterms:W3CDTF">2010-03-14T06:37:23Z</dcterms:created>
  <dcterms:modified xsi:type="dcterms:W3CDTF">2010-03-14T06:45:03Z</dcterms:modified>
</cp:coreProperties>
</file>